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h3Eq4Yv/ku7feavAZterZTunW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4a8324b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4a8324b6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4a8324b6d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4a8324b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53a3df09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53a3df0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53a3df09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53a3df0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4f5632c8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4f5632c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4ea190c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4ea190c8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4ea190c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14ea190c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4a8324b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4a8324b6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10" Type="http://schemas.openxmlformats.org/officeDocument/2006/relationships/image" Target="../media/image20.png"/><Relationship Id="rId9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32.png"/><Relationship Id="rId8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26.jpg"/><Relationship Id="rId5" Type="http://schemas.openxmlformats.org/officeDocument/2006/relationships/image" Target="../media/image33.jpg"/><Relationship Id="rId6" Type="http://schemas.openxmlformats.org/officeDocument/2006/relationships/image" Target="../media/image22.jpg"/><Relationship Id="rId7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Relationship Id="rId5" Type="http://schemas.openxmlformats.org/officeDocument/2006/relationships/image" Target="../media/image34.jpg"/><Relationship Id="rId6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24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128000" y="3625825"/>
            <a:ext cx="5715000" cy="113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0" y="1841775"/>
            <a:ext cx="571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1137000" y="875463"/>
            <a:ext cx="991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 b="0" l="0" r="13035" t="0"/>
          <a:stretch/>
        </p:blipFill>
        <p:spPr>
          <a:xfrm>
            <a:off x="211799" y="1521975"/>
            <a:ext cx="5812151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00" y="1521976"/>
            <a:ext cx="5812149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g314a8324b6d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14a8324b6d_1_1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98" name="Google Shape;198;g314a8324b6d_1_19"/>
          <p:cNvSpPr txBox="1"/>
          <p:nvPr/>
        </p:nvSpPr>
        <p:spPr>
          <a:xfrm>
            <a:off x="1" y="99290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g314a8324b6d_1_19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g314a8324b6d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0" y="1672658"/>
            <a:ext cx="5490599" cy="4880542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14a8324b6d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98" y="1672650"/>
            <a:ext cx="6320327" cy="48805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314a8324b6d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71475"/>
            <a:ext cx="8399074" cy="5983399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314a8324b6d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99" y="6254875"/>
            <a:ext cx="8399076" cy="276225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g314a8324b6d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275" y="233375"/>
            <a:ext cx="8625348" cy="629772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cxnSp>
        <p:nvCxnSpPr>
          <p:cNvPr id="215" name="Google Shape;21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 b="1722" l="0" r="0" t="1519"/>
          <a:stretch/>
        </p:blipFill>
        <p:spPr>
          <a:xfrm>
            <a:off x="533025" y="777825"/>
            <a:ext cx="10830551" cy="59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9526" y="111925"/>
            <a:ext cx="221940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90688" y="3887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90700" y="2890350"/>
            <a:ext cx="261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32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5" name="Google Shape;22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625" y="384237"/>
            <a:ext cx="7031957" cy="60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>
            <a:off x="0" y="8235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233" name="Google Shape;233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622" y="2072268"/>
            <a:ext cx="2159740" cy="17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629" y="3397463"/>
            <a:ext cx="2456832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5676" y="1805038"/>
            <a:ext cx="939939" cy="6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1801" y="4366082"/>
            <a:ext cx="1083209" cy="8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92288" y="4431246"/>
            <a:ext cx="1136385" cy="9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2025" y="5419859"/>
            <a:ext cx="2159743" cy="113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/>
          <p:nvPr/>
        </p:nvSpPr>
        <p:spPr>
          <a:xfrm>
            <a:off x="1118800" y="1535525"/>
            <a:ext cx="5064900" cy="5171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📱 Frontend: React Native + Expo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Desarrollo multiplataforma (iOS/Android)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Hot reload para desarrollo ágil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TypeScript para tipado estático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🔧 Backend: Supabase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Autenticación y autorización segura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Base de datos en 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Storage para archivos multimedia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Funciones Realtime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Row Level Security (RLS)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🎨 UI/UX: NativeWind (TailwindCSS)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Diseño responsive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Componentes reutilizables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💻 Panel Admin: Next.js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usuarios y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Analytics y métricas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Moderación de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reportes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5550" y="2511526"/>
            <a:ext cx="1415711" cy="11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/>
        </p:nvSpPr>
        <p:spPr>
          <a:xfrm>
            <a:off x="-278449" y="215507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254" name="Google Shape;25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13" y="985000"/>
            <a:ext cx="9983881" cy="5591325"/>
          </a:xfrm>
          <a:prstGeom prst="rect">
            <a:avLst/>
          </a:prstGeom>
          <a:noFill/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153a3df09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779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53a3df09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550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153a3df09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325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153a3df099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00" y="0"/>
            <a:ext cx="2698726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153a3df099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775" y="39"/>
            <a:ext cx="2961225" cy="65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153a3df09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153a3df099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027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53a3df099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654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153a3df099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875" y="123575"/>
            <a:ext cx="2961225" cy="655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"/>
          <p:cNvGrpSpPr/>
          <p:nvPr/>
        </p:nvGrpSpPr>
        <p:grpSpPr>
          <a:xfrm>
            <a:off x="854200" y="1621275"/>
            <a:ext cx="10455207" cy="4724896"/>
            <a:chOff x="-69" y="0"/>
            <a:chExt cx="7633767" cy="4464609"/>
          </a:xfrm>
        </p:grpSpPr>
        <p:sp>
          <p:nvSpPr>
            <p:cNvPr id="93" name="Google Shape;93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1541459" y="0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Alexis Cuevas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Manager</a:t>
              </a:r>
              <a:endParaRPr b="1" sz="20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541390" y="1495494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Elvis Espejo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●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Frontend Developer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69" y="2991009"/>
              <a:ext cx="7633500" cy="1473600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/>
                <a:t> </a:t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541597" y="2991009"/>
              <a:ext cx="6092100" cy="1473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Felipe Vega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Lead Developer 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funcionalidades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relevantes para el negocio, optimización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código,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configuración de entorno de trabajo y m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odelado de datos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966850" y="866400"/>
            <a:ext cx="5805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374" y="1721678"/>
            <a:ext cx="1679453" cy="1228041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424" y="3313723"/>
            <a:ext cx="1679453" cy="122803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"/>
          <p:cNvSpPr/>
          <p:nvPr/>
        </p:nvSpPr>
        <p:spPr>
          <a:xfrm>
            <a:off x="1125400" y="4905748"/>
            <a:ext cx="1679400" cy="13635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424" y="4905771"/>
            <a:ext cx="1679453" cy="136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6" name="Google Shape;2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 txBox="1"/>
          <p:nvPr/>
        </p:nvSpPr>
        <p:spPr>
          <a:xfrm>
            <a:off x="1" y="1092248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076400" y="1961099"/>
            <a:ext cx="100392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nuevas tecnologías como  Tailwind, TypeScript y React Native.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y distribución de tareas de desarrollo.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de modelo de datos robusto que abarque funcionalidades del sistema por completo.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emparejamientos.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notificaciones push.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mensajería en tiempo real.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00" y="5014250"/>
            <a:ext cx="2414575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025" y="5014250"/>
            <a:ext cx="2414574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688" y="4872863"/>
            <a:ext cx="3276626" cy="163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4f5632c86_0_6"/>
          <p:cNvSpPr txBox="1"/>
          <p:nvPr>
            <p:ph type="ctrTitle"/>
          </p:nvPr>
        </p:nvSpPr>
        <p:spPr>
          <a:xfrm>
            <a:off x="1524000" y="1122368"/>
            <a:ext cx="9144000" cy="100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Gracias por su atención</a:t>
            </a:r>
            <a:endParaRPr/>
          </a:p>
        </p:txBody>
      </p:sp>
      <p:pic>
        <p:nvPicPr>
          <p:cNvPr id="287" name="Google Shape;287;g314f5632c8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88" y="2464400"/>
            <a:ext cx="7229825" cy="40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88" name="Google Shape;288;g314f5632c86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0" y="2238679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pic>
        <p:nvPicPr>
          <p:cNvPr id="295" name="Google Shape;2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25" y="3276695"/>
            <a:ext cx="3421554" cy="273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3299400" y="1140650"/>
            <a:ext cx="55932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u="sng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actualidad, muchos músicos emergentes enfrentan dificultades para encontrar colaboradores adecuados debido a la falta de herramientas especializadas que faciliten este proceso. Las plataformas actuales están más orientadas a la distribución de música que a la creación colaborativa, lo que limita la capacidad de los músicos emergentes para encontrar compañeros de trabajo adecuados y formar proyectos conjuntos.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surge para cubrir esta necesidad, ofreciendo un espacio donde los músicos puedan conectarse de manera efectiva, colaborar en proyectos y superar barreras como la ubicación geográfica y la falta de recursos para promoción. Esta plataforma no solo conecta a artistas con intereses similares, sino que también ofrece herramientas de colaboración integradas como mensajería directa, creación de proyectos conjuntos y valoraciones. Fomentando el crecimiento profesional y creativo de los usuarios.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F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06625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1" y="345165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40" y="1794559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móvil que facilite la colaboración, conexión y exposición entre artistas emergentes, ofreciendo herramientas tecnológicas avanzadas para conectar, compartir y colaborar de manera efectiva, impulsando su desarrollo artístico y profesional.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66600" y="4098150"/>
            <a:ext cx="11131200" cy="241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la colaboración entre músicos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Desarrollar una funcionalidad de búsqueda y emparejamiento que permita a los músicos encontrar colaboradores basados en habilidades, intereses y ubicación geográfica.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el crecimiento de la comunidad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Incorporar un sistema de retroalimentación entre músicos para mejorar la calidad de los proyectos compartidos y fortalecer la comunidad.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entorno seguro y confiable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Implementar un sistema de administración de contenido y reportes para asegurar que los usuarios interactúen en un entorno de confianza y garantizar la calidad del material.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la innovación en la creación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Fomentar la creación de proyectos interdisciplinarios entre músicos de diversos géneros y estilos para incentivar la innovación musical y la creación de proyectos únicos.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g314ea190c8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14ea190c81_0_2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34" name="Google Shape;134;g314ea190c81_0_24"/>
          <p:cNvSpPr txBox="1"/>
          <p:nvPr/>
        </p:nvSpPr>
        <p:spPr>
          <a:xfrm>
            <a:off x="0" y="1066254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314ea190c81_0_2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314ea190c81_0_24"/>
          <p:cNvSpPr txBox="1"/>
          <p:nvPr/>
        </p:nvSpPr>
        <p:spPr>
          <a:xfrm>
            <a:off x="1" y="73823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14ea190c81_0_24"/>
          <p:cNvSpPr/>
          <p:nvPr/>
        </p:nvSpPr>
        <p:spPr>
          <a:xfrm>
            <a:off x="438450" y="1435550"/>
            <a:ext cx="11359500" cy="509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Democratizar las oportunidades de crecimiento musical: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Eliminar las barreras geográficas y económicas que limitan el desarrollo de artistas emergentes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Crear oportunidades equitativas para músicos independientemente de su ubicación o recursos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el acceso a colaboraciones que normalmente estarían fuera de su alcance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Acelerar el desarrollo profesional de artistas emergentes: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Reducir el tiempo que toma a un artista establecer conexiones profesionales significativas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Ayudar a los músicos a construir un portafolio profesional más sólido a través de colaboraciones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la transición de músico amateur a profesional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Impulsar la diversidad musical y cultural: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Fomentar la fusión de géneros y estilos musicales diferentes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Promover el intercambio cultural a través de colaboraciones internacionales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Enriquecer la escena musical con nuevas propuestas nacidas de colaboraciones diversas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Construir una economía musical más sostenible: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Crear nuevas oportunidades de ingreso para músicos independientes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Reducir los costos asociados con la producción musical colaborativa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el acceso a audiencias más amplias para aumentar la viabilidad económica de los proyectos.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136200" y="7778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45" name="Google Shape;145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5"/>
          <p:cNvSpPr txBox="1"/>
          <p:nvPr/>
        </p:nvSpPr>
        <p:spPr>
          <a:xfrm>
            <a:off x="647400" y="1923513"/>
            <a:ext cx="10897200" cy="164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móvil enfocada en potenciar carreras musicales mediante características como: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Colaboración entre artistas emergentes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Networking profesional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Construcción de comunidad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Exposición y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3956700" y="3483525"/>
            <a:ext cx="4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Principales</a:t>
            </a:r>
            <a:endParaRPr sz="2800"/>
          </a:p>
        </p:txBody>
      </p:sp>
      <p:sp>
        <p:nvSpPr>
          <p:cNvPr id="148" name="Google Shape;148;p5"/>
          <p:cNvSpPr txBox="1"/>
          <p:nvPr/>
        </p:nvSpPr>
        <p:spPr>
          <a:xfrm>
            <a:off x="1690600" y="4012425"/>
            <a:ext cx="40857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Sistema de Match Inteligente 🤝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Basado en género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Experiencia y habilidades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Ubicación geográfica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Gestión de Contenido Musical 🎵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Compartir canciones interactivas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Sistema de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Portfolio musical digital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018325" y="4012425"/>
            <a:ext cx="43986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Sistema de Colaboración 💫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Chat privado integrado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Valoraciones verificadas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Gestión de proyectos colaborativos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Contenido Social 📱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Videos cortos promocionales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Feed de comunidad interactivo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engagement</a:t>
            </a:r>
            <a:endParaRPr sz="1900"/>
          </a:p>
        </p:txBody>
      </p:sp>
      <p:sp>
        <p:nvSpPr>
          <p:cNvPr id="150" name="Google Shape;150;p5"/>
          <p:cNvSpPr txBox="1"/>
          <p:nvPr/>
        </p:nvSpPr>
        <p:spPr>
          <a:xfrm>
            <a:off x="4385750" y="138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5" name="Google Shape;155;g314ea190c8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4ea190c81_0_4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57" name="Google Shape;157;g314ea190c81_0_41"/>
          <p:cNvSpPr txBox="1"/>
          <p:nvPr/>
        </p:nvSpPr>
        <p:spPr>
          <a:xfrm>
            <a:off x="136200" y="7382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58" name="Google Shape;158;g314ea190c81_0_4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g314ea190c81_0_41"/>
          <p:cNvSpPr txBox="1"/>
          <p:nvPr/>
        </p:nvSpPr>
        <p:spPr>
          <a:xfrm>
            <a:off x="136200" y="1781075"/>
            <a:ext cx="4444800" cy="4340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Entregables y Fases Clave: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📋 Documentación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Especificaciones detalladas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Diagramas de arquitectura y 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Manual de usuario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Documentación técnica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Hitos Principales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Aprobación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Finalización de diseño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Desarrollo de funcionalidades core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Testing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Lanzamiento oficial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14ea190c81_0_41"/>
          <p:cNvSpPr txBox="1"/>
          <p:nvPr/>
        </p:nvSpPr>
        <p:spPr>
          <a:xfrm>
            <a:off x="7804400" y="2268850"/>
            <a:ext cx="4085700" cy="2955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Específicas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No incluye sistema de pagos integrado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versión web para usuarios finales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herramientas de producción musical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Almacenamiento limitado por plan de Supabase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integración con plataformas de streaming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14ea190c81_0_41"/>
          <p:cNvSpPr txBox="1"/>
          <p:nvPr/>
        </p:nvSpPr>
        <p:spPr>
          <a:xfrm>
            <a:off x="4666450" y="1596425"/>
            <a:ext cx="3052500" cy="471000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🎯 Fases de Desarrollo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1. Diseño del Sistema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Arquitectura completa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Modelo de 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Interfaces de usuario (mockups)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2. Desarrollo Core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autenticación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Perfiles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match</a:t>
            </a:r>
            <a:endParaRPr>
              <a:solidFill>
                <a:srgbClr val="00BFA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Chat y colaboración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Gestión de contenido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3. Testing y Optimización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Pruebas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Optimización de rendimiento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Corrección de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Validación de 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4. Lanzamiento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Despliegue en 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Monitoreo inicial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Soporte post-lanzamiento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g314a8324b6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14a8324b6d_0_2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68" name="Google Shape;168;g314a8324b6d_0_20"/>
          <p:cNvSpPr txBox="1"/>
          <p:nvPr/>
        </p:nvSpPr>
        <p:spPr>
          <a:xfrm>
            <a:off x="616450" y="777825"/>
            <a:ext cx="1022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69" name="Google Shape;169;g314a8324b6d_0_2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314a8324b6d_0_20"/>
          <p:cNvSpPr txBox="1"/>
          <p:nvPr/>
        </p:nvSpPr>
        <p:spPr>
          <a:xfrm>
            <a:off x="6028275" y="2695450"/>
            <a:ext cx="5295900" cy="209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 (2 meses y 1 semana)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1-2: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Arquitectura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3-6: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Core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7-8: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y Optimización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9: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Lanzamiento y Monitoreo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14a8324b6d_0_20"/>
          <p:cNvSpPr txBox="1"/>
          <p:nvPr/>
        </p:nvSpPr>
        <p:spPr>
          <a:xfrm>
            <a:off x="782775" y="1771900"/>
            <a:ext cx="4854600" cy="3940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de Éxito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Cuantitativas: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- 10,000 usuarios activos mensuales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- 1,000 colaboraciones completadas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- 80% de retención mensual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📈 Cualitativas: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Satisfacción de usuario (NPS)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Calidad de colaboraciones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Salud de la comunidad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0" y="114389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6"/>
          <p:cNvSpPr txBox="1"/>
          <p:nvPr/>
        </p:nvSpPr>
        <p:spPr>
          <a:xfrm>
            <a:off x="3489749" y="1669438"/>
            <a:ext cx="54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Metodología de Cascada (Waterfall)</a:t>
            </a:r>
            <a:endParaRPr sz="28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63" y="2285050"/>
            <a:ext cx="7879640" cy="42681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